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96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2" r:id="rId37"/>
    <p:sldId id="294" r:id="rId38"/>
    <p:sldId id="295" r:id="rId39"/>
  </p:sldIdLst>
  <p:sldSz cx="9144000" cy="6858000" type="screen4x3"/>
  <p:notesSz cx="6858000" cy="9144000"/>
  <p:custShowLst>
    <p:custShow name="Произвольный показ 1" id="0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  <p:sld r:id="rId19"/>
        <p:sld r:id="rId20"/>
        <p:sld r:id="rId21"/>
        <p:sld r:id="rId22"/>
        <p:sld r:id="rId23"/>
        <p:sld r:id="rId24"/>
        <p:sld r:id="rId25"/>
        <p:sld r:id="rId26"/>
        <p:sld r:id="rId27"/>
        <p:sld r:id="rId28"/>
        <p:sld r:id="rId29"/>
        <p:sld r:id="rId30"/>
        <p:sld r:id="rId31"/>
        <p:sld r:id="rId32"/>
        <p:sld r:id="rId33"/>
        <p:sld r:id="rId34"/>
        <p:sld r:id="rId35"/>
        <p:sld r:id="rId36"/>
        <p:sld r:id="rId37"/>
        <p:sld r:id="rId38"/>
        <p:sld r:id="rId39"/>
      </p:sldLst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7B1C-D83C-443C-B714-25932E356DC8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84DB6-9BC5-419B-882A-9E290B9FF1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7B1C-D83C-443C-B714-25932E356DC8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84DB6-9BC5-419B-882A-9E290B9FF1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7B1C-D83C-443C-B714-25932E356DC8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84DB6-9BC5-419B-882A-9E290B9FF1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7B1C-D83C-443C-B714-25932E356DC8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84DB6-9BC5-419B-882A-9E290B9FF1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7B1C-D83C-443C-B714-25932E356DC8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84DB6-9BC5-419B-882A-9E290B9FF1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7B1C-D83C-443C-B714-25932E356DC8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84DB6-9BC5-419B-882A-9E290B9FF1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7B1C-D83C-443C-B714-25932E356DC8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84DB6-9BC5-419B-882A-9E290B9FF1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7B1C-D83C-443C-B714-25932E356DC8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84DB6-9BC5-419B-882A-9E290B9FF1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7B1C-D83C-443C-B714-25932E356DC8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84DB6-9BC5-419B-882A-9E290B9FF1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7B1C-D83C-443C-B714-25932E356DC8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84DB6-9BC5-419B-882A-9E290B9FF1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B7B1C-D83C-443C-B714-25932E356DC8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84DB6-9BC5-419B-882A-9E290B9FF1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B7B1C-D83C-443C-B714-25932E356DC8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84DB6-9BC5-419B-882A-9E290B9FF1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15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Ново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88639"/>
            <a:ext cx="5762384" cy="4775191"/>
          </a:xfrm>
          <a:prstGeom prst="rect">
            <a:avLst/>
          </a:prstGeom>
          <a:noFill/>
        </p:spPr>
      </p:pic>
      <p:pic>
        <p:nvPicPr>
          <p:cNvPr id="4100" name="Picture 4" descr="Новост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509120"/>
            <a:ext cx="8105775" cy="30003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1520" y="4149080"/>
            <a:ext cx="8892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latin typeface="Constantia" pitchFamily="18" charset="0"/>
              </a:rPr>
              <a:t>Родные лица ПОБЕДЫ</a:t>
            </a:r>
            <a:endParaRPr lang="ru-RU" sz="6000" b="1" i="1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Снимок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0"/>
            <a:ext cx="500404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22351" y="836712"/>
            <a:ext cx="42112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dirty="0" err="1" smtClean="0">
                <a:latin typeface="Constantia" pitchFamily="18" charset="0"/>
              </a:rPr>
              <a:t>Зиатдинов</a:t>
            </a:r>
            <a:r>
              <a:rPr lang="ru-RU" sz="3200" b="1" i="1" dirty="0" smtClean="0">
                <a:latin typeface="Constantia" pitchFamily="18" charset="0"/>
              </a:rPr>
              <a:t> </a:t>
            </a:r>
          </a:p>
          <a:p>
            <a:pPr algn="ctr"/>
            <a:r>
              <a:rPr lang="ru-RU" sz="3200" b="1" i="1" dirty="0" err="1" smtClean="0">
                <a:latin typeface="Constantia" pitchFamily="18" charset="0"/>
              </a:rPr>
              <a:t>Загрутдин</a:t>
            </a:r>
            <a:r>
              <a:rPr lang="ru-RU" sz="3200" b="1" i="1" dirty="0" smtClean="0">
                <a:latin typeface="Constantia" pitchFamily="18" charset="0"/>
              </a:rPr>
              <a:t> </a:t>
            </a:r>
          </a:p>
          <a:p>
            <a:pPr algn="ctr"/>
            <a:r>
              <a:rPr lang="ru-RU" sz="3200" b="1" i="1" dirty="0" err="1" smtClean="0">
                <a:latin typeface="Constantia" pitchFamily="18" charset="0"/>
              </a:rPr>
              <a:t>Муллазиатдинович</a:t>
            </a:r>
            <a:endParaRPr lang="ru-RU" sz="3200" b="1" i="1" dirty="0">
              <a:latin typeface="Constantia" pitchFamily="18" charset="0"/>
            </a:endParaRPr>
          </a:p>
        </p:txBody>
      </p:sp>
      <p:pic>
        <p:nvPicPr>
          <p:cNvPr id="4" name="Picture 2" descr="70-я годовщина Победы в Великой Отечественной войне 1941-1945г. . - КГКСКОУ СКШИ 8 вида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3995" y="3573016"/>
            <a:ext cx="4248237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p.vk.me/c619416/v619416982/1edf/1d5soXA0O9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2696"/>
            <a:ext cx="8460432" cy="633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403648" y="188640"/>
            <a:ext cx="64511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err="1">
                <a:latin typeface="Constantia" pitchFamily="18" charset="0"/>
              </a:rPr>
              <a:t>Залялова</a:t>
            </a:r>
            <a:r>
              <a:rPr lang="ru-RU" sz="3200" b="1" i="1" dirty="0">
                <a:latin typeface="Constantia" pitchFamily="18" charset="0"/>
              </a:rPr>
              <a:t> Дина </a:t>
            </a:r>
            <a:r>
              <a:rPr lang="ru-RU" sz="3200" b="1" i="1" dirty="0" err="1">
                <a:latin typeface="Constantia" pitchFamily="18" charset="0"/>
              </a:rPr>
              <a:t>Загрутдиновна</a:t>
            </a:r>
            <a:endParaRPr lang="ru-RU" sz="3200" i="1" dirty="0">
              <a:latin typeface="Constantia" pitchFamily="18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В селе Вторые Тербуны почтили память легендарного майора Нафик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188640"/>
            <a:ext cx="2012035" cy="1224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C:\Users\111\Desktop\Новая папка\IMG_187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0"/>
            <a:ext cx="520246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548680"/>
            <a:ext cx="291581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Салихов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Гатаулла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Салихович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кр\Desktop\CAM0269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64704"/>
            <a:ext cx="8244408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03648" y="188640"/>
            <a:ext cx="65099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latin typeface="Constantia" pitchFamily="18" charset="0"/>
              </a:rPr>
              <a:t>Камалов </a:t>
            </a:r>
            <a:r>
              <a:rPr lang="ru-RU" sz="3200" b="1" i="1" dirty="0" err="1">
                <a:latin typeface="Constantia" pitchFamily="18" charset="0"/>
              </a:rPr>
              <a:t>Анвар</a:t>
            </a:r>
            <a:r>
              <a:rPr lang="ru-RU" sz="3200" b="1" i="1" dirty="0">
                <a:latin typeface="Constantia" pitchFamily="18" charset="0"/>
              </a:rPr>
              <a:t> </a:t>
            </a:r>
            <a:r>
              <a:rPr lang="ru-RU" sz="3200" b="1" i="1" dirty="0" err="1">
                <a:latin typeface="Constantia" pitchFamily="18" charset="0"/>
              </a:rPr>
              <a:t>Галяутдинович</a:t>
            </a:r>
            <a:endParaRPr lang="ru-RU" sz="3200" i="1" dirty="0">
              <a:latin typeface="Constantia" pitchFamily="18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Ново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589240"/>
            <a:ext cx="8321799" cy="1512168"/>
          </a:xfrm>
          <a:prstGeom prst="rect">
            <a:avLst/>
          </a:prstGeom>
          <a:noFill/>
        </p:spPr>
      </p:pic>
      <p:pic>
        <p:nvPicPr>
          <p:cNvPr id="2" name="Рисунок 1" descr="C:\Users\111\Desktop\Новая папка\IMG_186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548680"/>
            <a:ext cx="7542212" cy="5458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971600" y="0"/>
            <a:ext cx="721415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Галиуллин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Равил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Шайдуллович</a:t>
            </a: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an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83768" y="0"/>
            <a:ext cx="4782839" cy="5877272"/>
          </a:xfrm>
          <a:prstGeom prst="rect">
            <a:avLst/>
          </a:prstGeom>
        </p:spPr>
      </p:pic>
      <p:pic>
        <p:nvPicPr>
          <p:cNvPr id="3" name="Рисунок 2" descr="22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83768" y="2852936"/>
            <a:ext cx="6408712" cy="4320480"/>
          </a:xfrm>
          <a:prstGeom prst="rect">
            <a:avLst/>
          </a:prstGeom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771800" y="2996952"/>
            <a:ext cx="596165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Валиуллин</a:t>
            </a: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Закария</a:t>
            </a: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Мустафиевич</a:t>
            </a:r>
            <a:endParaRPr kumimoji="0" lang="ru-RU" sz="32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  <p:pic>
        <p:nvPicPr>
          <p:cNvPr id="5" name="Picture 2" descr="70-я годовщина Победы в Великой Отечественной войне 1941-1945г. . - КГКСКОУ СКШИ 8 вида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2780928"/>
            <a:ext cx="3849965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8" descr="В селе Вторые Тербуны почтили память легендарного майора Нафиков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0"/>
            <a:ext cx="2603810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Ильнур\Desktop\К Татарскому\DSCN107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08720"/>
            <a:ext cx="7740352" cy="5949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267744" y="260648"/>
            <a:ext cx="51918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t-RU" sz="3200" b="1" i="1" dirty="0">
                <a:latin typeface="Constantia" pitchFamily="18" charset="0"/>
              </a:rPr>
              <a:t>Вахитов Гариф Вәли улы</a:t>
            </a:r>
            <a:endParaRPr lang="ru-RU" sz="3200" i="1" dirty="0">
              <a:latin typeface="Constantia" pitchFamily="18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155308 Ивановская область, Вичугский район, д старая Гольчих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2521" y="-387424"/>
            <a:ext cx="10044606" cy="7533456"/>
          </a:xfrm>
          <a:prstGeom prst="rect">
            <a:avLst/>
          </a:prstGeom>
          <a:noFill/>
        </p:spPr>
      </p:pic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Учитель\Desktop\ветеран\Зилэ\IMG_514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7376" y="0"/>
            <a:ext cx="5616624" cy="7101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1268760"/>
            <a:ext cx="42418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t-RU" sz="3200" b="1" i="1" dirty="0">
                <a:latin typeface="Constantia" pitchFamily="18" charset="0"/>
              </a:rPr>
              <a:t>Габдрахим Сабиров </a:t>
            </a:r>
            <a:endParaRPr lang="ru-RU" sz="3200" b="1" i="1" dirty="0">
              <a:latin typeface="Constantia" pitchFamily="18" charset="0"/>
            </a:endParaRPr>
          </a:p>
        </p:txBody>
      </p:sp>
      <p:pic>
        <p:nvPicPr>
          <p:cNvPr id="4" name="Picture 2" descr="70-я годовщина Победы в Великой Отечественной войне 1941-1945г. . - КГКСКОУ СКШИ 8 вида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93096"/>
            <a:ext cx="4115480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11\AppData\Local\Microsoft\Windows\Temporary Internet Files\Content.Word\IMG_170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980728"/>
            <a:ext cx="7704856" cy="5877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556039" y="229871"/>
            <a:ext cx="58880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Гадельшин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Галл</a:t>
            </a:r>
            <a:r>
              <a:rPr kumimoji="0" lang="tt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әм Галәү улы</a:t>
            </a:r>
            <a:endParaRPr kumimoji="0" lang="tt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В селе Вторые Тербуны почтили память легендарного майора Нафик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0"/>
            <a:ext cx="2367100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C:\Users\111\Desktop\Новая папка\IMG_186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0"/>
            <a:ext cx="475252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0" y="764704"/>
            <a:ext cx="2771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i="1" dirty="0" err="1">
                <a:latin typeface="Constantia" pitchFamily="18" charset="0"/>
              </a:rPr>
              <a:t>Хамидуллин</a:t>
            </a:r>
            <a:r>
              <a:rPr lang="ru-RU" sz="3200" b="1" i="1" dirty="0">
                <a:latin typeface="Constantia" pitchFamily="18" charset="0"/>
              </a:rPr>
              <a:t> </a:t>
            </a:r>
            <a:endParaRPr lang="en-US" sz="3200" b="1" i="1" dirty="0" smtClean="0"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200" b="1" i="1" dirty="0" err="1" smtClean="0">
                <a:latin typeface="Constantia" pitchFamily="18" charset="0"/>
              </a:rPr>
              <a:t>Габделфарт</a:t>
            </a:r>
            <a:endParaRPr lang="ru-RU" sz="3200" i="1" dirty="0">
              <a:latin typeface="Constantia" pitchFamily="18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Ново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45224"/>
            <a:ext cx="8321799" cy="1728192"/>
          </a:xfrm>
          <a:prstGeom prst="rect">
            <a:avLst/>
          </a:prstGeom>
          <a:noFill/>
        </p:spPr>
      </p:pic>
      <p:pic>
        <p:nvPicPr>
          <p:cNvPr id="2" name="Рисунок 1" descr="C:\Users\Айдар\Desktop\IMG_584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764704"/>
            <a:ext cx="6353648" cy="5011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907704" y="188640"/>
            <a:ext cx="6443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latin typeface="Constantia" pitchFamily="18" charset="0"/>
              </a:rPr>
              <a:t>Гарипов </a:t>
            </a:r>
            <a:r>
              <a:rPr lang="ru-RU" sz="3200" b="1" i="1" dirty="0" err="1">
                <a:latin typeface="Constantia" pitchFamily="18" charset="0"/>
              </a:rPr>
              <a:t>Фатых</a:t>
            </a:r>
            <a:r>
              <a:rPr lang="ru-RU" sz="3200" b="1" i="1" dirty="0">
                <a:latin typeface="Constantia" pitchFamily="18" charset="0"/>
              </a:rPr>
              <a:t> </a:t>
            </a:r>
            <a:r>
              <a:rPr lang="ru-RU" sz="3200" b="1" i="1" dirty="0" err="1">
                <a:latin typeface="Constantia" pitchFamily="18" charset="0"/>
              </a:rPr>
              <a:t>Нурис</a:t>
            </a:r>
            <a:r>
              <a:rPr lang="tt-RU" sz="3200" b="1" i="1" dirty="0">
                <a:latin typeface="Constantia" pitchFamily="18" charset="0"/>
              </a:rPr>
              <a:t>лам улы </a:t>
            </a:r>
            <a:endParaRPr lang="ru-RU" sz="3200" b="1" i="1" dirty="0">
              <a:latin typeface="Constantia" pitchFamily="18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70-я годовщина Победы в Великой Отечественной войне 1941-1945г. . - КГКСКОУ СКШИ 8 вида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33056"/>
            <a:ext cx="4115480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DSC_1287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438775" cy="3339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DSC_1286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00475" y="3181350"/>
            <a:ext cx="5343525" cy="3676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5580112" y="908720"/>
            <a:ext cx="331236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Емельянов  Трофим  Сергеевич</a:t>
            </a:r>
            <a:endParaRPr kumimoji="0" lang="ru-RU" sz="3200" b="0" i="1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В селе Вторые Тербуны почтили память легендарного майора Нафик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260648"/>
            <a:ext cx="2099754" cy="12775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фото военных лет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60648"/>
            <a:ext cx="4896544" cy="6237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-540568" y="980728"/>
            <a:ext cx="395942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Arial" pitchFamily="34" charset="0"/>
              </a:rPr>
              <a:t>Зайнуллин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Arial" pitchFamily="34" charset="0"/>
              </a:rPr>
              <a:t>Ислам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Arial" pitchFamily="34" charset="0"/>
              </a:rPr>
              <a:t>Сабирзянович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70-я годовщина Победы в Великой Отечественной войне 1941-1945г. . - КГКСКОУ СКШИ 8 вида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96521"/>
            <a:ext cx="3431912" cy="1861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C:\Users\111\Desktop\IMG_170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737320"/>
            <a:ext cx="4968552" cy="6120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763688" y="157863"/>
            <a:ext cx="64087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Заляев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Идрис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Кашипович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20150111_12292300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56176" y="3789040"/>
            <a:ext cx="2232656" cy="2852936"/>
          </a:xfrm>
          <a:prstGeom prst="rect">
            <a:avLst/>
          </a:prstGeom>
        </p:spPr>
      </p:pic>
      <p:pic>
        <p:nvPicPr>
          <p:cNvPr id="3" name="Рисунок 2" descr="6.04.31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7544" y="1628800"/>
            <a:ext cx="5352720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17.11.44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940152" y="260648"/>
            <a:ext cx="2555736" cy="316835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81909" y="260648"/>
            <a:ext cx="506279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err="1">
                <a:latin typeface="Constantia" pitchFamily="18" charset="0"/>
              </a:rPr>
              <a:t>Замал</a:t>
            </a:r>
            <a:r>
              <a:rPr lang="tt-RU" sz="3200" b="1" i="1" dirty="0">
                <a:latin typeface="Constantia" pitchFamily="18" charset="0"/>
              </a:rPr>
              <a:t>иев</a:t>
            </a:r>
            <a:r>
              <a:rPr lang="ru-RU" sz="3200" b="1" i="1" dirty="0">
                <a:latin typeface="Constantia" pitchFamily="18" charset="0"/>
              </a:rPr>
              <a:t> </a:t>
            </a:r>
            <a:r>
              <a:rPr lang="ru-RU" sz="3200" b="1" i="1" dirty="0" err="1">
                <a:latin typeface="Constantia" pitchFamily="18" charset="0"/>
              </a:rPr>
              <a:t>Кашафетдин</a:t>
            </a:r>
            <a:r>
              <a:rPr lang="ru-RU" sz="3200" b="1" i="1" dirty="0">
                <a:latin typeface="Constantia" pitchFamily="18" charset="0"/>
              </a:rPr>
              <a:t> </a:t>
            </a:r>
            <a:endParaRPr lang="ru-RU" sz="3200" b="1" i="1" dirty="0" smtClean="0">
              <a:latin typeface="Constantia" pitchFamily="18" charset="0"/>
            </a:endParaRPr>
          </a:p>
          <a:p>
            <a:pPr algn="ctr"/>
            <a:r>
              <a:rPr lang="ru-RU" sz="3200" b="1" i="1" dirty="0" smtClean="0">
                <a:latin typeface="Constantia" pitchFamily="18" charset="0"/>
              </a:rPr>
              <a:t> </a:t>
            </a:r>
            <a:r>
              <a:rPr lang="ru-RU" sz="3200" b="1" i="1" dirty="0" err="1">
                <a:latin typeface="Constantia" pitchFamily="18" charset="0"/>
              </a:rPr>
              <a:t>Замалетдинович</a:t>
            </a:r>
            <a:endParaRPr lang="ru-RU" sz="3200" b="1" i="1" dirty="0">
              <a:latin typeface="Constantia" pitchFamily="18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11\Desktop\Новая папка\IMG_187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764704"/>
            <a:ext cx="7776864" cy="6093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527864" y="157863"/>
            <a:ext cx="834170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Камалетдинов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Фазыл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Камалетдинович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бабайның фотографиясе(зилия)\бабай(зилиянең)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124744"/>
            <a:ext cx="3600400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Учитель\AppData\Local\Microsoft\Windows\Temporary Internet Files\Content.Word\минем бабай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08720"/>
            <a:ext cx="3814550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Новост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5445224"/>
            <a:ext cx="8321799" cy="172819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19672" y="404664"/>
            <a:ext cx="61742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err="1">
                <a:latin typeface="Constantia" pitchFamily="18" charset="0"/>
              </a:rPr>
              <a:t>Кашапов</a:t>
            </a:r>
            <a:r>
              <a:rPr lang="ru-RU" sz="3200" b="1" i="1" dirty="0">
                <a:latin typeface="Constantia" pitchFamily="18" charset="0"/>
              </a:rPr>
              <a:t> </a:t>
            </a:r>
            <a:r>
              <a:rPr lang="tt-RU" sz="3200" b="1" i="1" dirty="0">
                <a:latin typeface="Constantia" pitchFamily="18" charset="0"/>
              </a:rPr>
              <a:t> Зәкәрия Кашап улы </a:t>
            </a:r>
            <a:endParaRPr lang="ru-RU" sz="3200" b="1" i="1" dirty="0">
              <a:latin typeface="Constantia" pitchFamily="18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70-я годовщина Победы в Великой Отечественной войне 1941-1945г. . - КГКСКОУ СКШИ 8 вида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4293096"/>
            <a:ext cx="3431912" cy="1861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C:\Users\1\Desktop\каюм\20141017_20315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32656"/>
            <a:ext cx="4752528" cy="6525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0" y="1052736"/>
            <a:ext cx="27995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err="1" smtClean="0">
                <a:latin typeface="Constantia" pitchFamily="18" charset="0"/>
              </a:rPr>
              <a:t>Каюм</a:t>
            </a:r>
            <a:r>
              <a:rPr lang="ru-RU" sz="3200" b="1" i="1" dirty="0" smtClean="0">
                <a:latin typeface="Constantia" pitchFamily="18" charset="0"/>
              </a:rPr>
              <a:t> Бобров</a:t>
            </a:r>
            <a:endParaRPr lang="ru-RU" sz="3200" b="1" i="1" dirty="0">
              <a:latin typeface="Constantia" pitchFamily="18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11\AppData\Local\Microsoft\Windows\Temporary Internet Files\Content.Word\IMG_170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908720"/>
            <a:ext cx="6408712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4" descr="Новост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445224"/>
            <a:ext cx="8321799" cy="1728192"/>
          </a:xfrm>
          <a:prstGeom prst="rect">
            <a:avLst/>
          </a:prstGeom>
          <a:noFill/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187624" y="157863"/>
            <a:ext cx="65527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Кондриков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Иван Петрович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1RsqoVAnCA.jpg"/>
          <p:cNvPicPr/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548935" y="1222865"/>
            <a:ext cx="7022370" cy="4576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1052736"/>
            <a:ext cx="305983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71675" algn="l"/>
              </a:tabLst>
            </a:pP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Кривошеев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71675" algn="l"/>
              </a:tabLst>
            </a:pP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Николай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71675" algn="l"/>
              </a:tabLst>
            </a:pP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Андреевич</a:t>
            </a:r>
            <a:endParaRPr kumimoji="0" lang="ru-RU" sz="32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  <p:pic>
        <p:nvPicPr>
          <p:cNvPr id="4" name="Picture 8" descr="В селе Вторые Тербуны почтили память легендарного майора Нафико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188640"/>
            <a:ext cx="2099754" cy="12775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2" name="Picture 8" descr="В селе Вторые Тербуны почтили память легендарного майора Нафик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188640"/>
            <a:ext cx="2367100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C:\Users\111\Desktop\Новая папка\IMG_186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0"/>
            <a:ext cx="469840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0" y="692696"/>
            <a:ext cx="310642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err="1">
                <a:latin typeface="Constantia" pitchFamily="18" charset="0"/>
              </a:rPr>
              <a:t>Сахапов</a:t>
            </a:r>
            <a:r>
              <a:rPr lang="ru-RU" sz="2800" b="1" dirty="0">
                <a:latin typeface="Constantia" pitchFamily="18" charset="0"/>
              </a:rPr>
              <a:t> </a:t>
            </a:r>
            <a:endParaRPr lang="en-US" sz="2800" b="1" dirty="0" smtClean="0"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800" b="1" dirty="0" err="1" smtClean="0">
                <a:latin typeface="Constantia" pitchFamily="18" charset="0"/>
              </a:rPr>
              <a:t>Гараф</a:t>
            </a:r>
            <a:r>
              <a:rPr lang="ru-RU" sz="2800" b="1" dirty="0" smtClean="0">
                <a:latin typeface="Constantia" pitchFamily="18" charset="0"/>
              </a:rPr>
              <a:t> </a:t>
            </a:r>
            <a:endParaRPr lang="en-US" sz="2800" b="1" dirty="0" smtClean="0"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800" b="1" dirty="0" err="1" smtClean="0">
                <a:latin typeface="Constantia" pitchFamily="18" charset="0"/>
              </a:rPr>
              <a:t>Сахабетдинович</a:t>
            </a:r>
            <a:endParaRPr lang="ru-RU" sz="2800" dirty="0">
              <a:latin typeface="Constantia" pitchFamily="18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70-я годовщина Победы в Великой Отечественной войне 1941-1945г. . - КГКСКОУ СКШИ 8 вида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97152"/>
            <a:ext cx="3707904" cy="1861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C:\Users\111\Desktop\Мубаракзян бабай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0"/>
            <a:ext cx="439248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92270" y="980728"/>
            <a:ext cx="30555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Constantia" pitchFamily="18" charset="0"/>
              </a:rPr>
              <a:t>Садыков </a:t>
            </a:r>
          </a:p>
          <a:p>
            <a:pPr algn="ctr"/>
            <a:r>
              <a:rPr lang="ru-RU" sz="3600" b="1" i="1" dirty="0" err="1" smtClean="0">
                <a:latin typeface="Constantia" pitchFamily="18" charset="0"/>
              </a:rPr>
              <a:t>Мубаракзян</a:t>
            </a:r>
            <a:endParaRPr lang="ru-RU" sz="3600" b="1" i="1" dirty="0" smtClean="0">
              <a:latin typeface="Constantia" pitchFamily="18" charset="0"/>
            </a:endParaRPr>
          </a:p>
          <a:p>
            <a:pPr algn="ctr"/>
            <a:r>
              <a:rPr lang="ru-RU" sz="3600" b="1" i="1" dirty="0" smtClean="0">
                <a:latin typeface="Constantia" pitchFamily="18" charset="0"/>
              </a:rPr>
              <a:t> </a:t>
            </a:r>
            <a:r>
              <a:rPr lang="ru-RU" sz="3600" b="1" i="1" dirty="0" err="1" smtClean="0">
                <a:latin typeface="Constantia" pitchFamily="18" charset="0"/>
              </a:rPr>
              <a:t>Садыкович</a:t>
            </a:r>
            <a:endParaRPr lang="ru-RU" sz="3600" b="1" i="1" dirty="0">
              <a:latin typeface="Constantia" pitchFamily="18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 l="5667" t="15302" r="63216" b="55312"/>
          <a:stretch>
            <a:fillRect/>
          </a:stretch>
        </p:blipFill>
        <p:spPr bwMode="auto">
          <a:xfrm>
            <a:off x="2051720" y="476672"/>
            <a:ext cx="5088090" cy="6597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8" descr="В селе Вторые Тербуны почтили память легендарного майора Нафико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95255" y="404664"/>
            <a:ext cx="2248745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851548" y="-61555"/>
            <a:ext cx="763221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Arial" pitchFamily="34" charset="0"/>
              </a:rPr>
              <a:t>Ханбеков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Arial" pitchFamily="34" charset="0"/>
              </a:rPr>
              <a:t>Мукатдас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Arial" pitchFamily="34" charset="0"/>
              </a:rPr>
              <a:t>Абдульманович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2771800" y="332656"/>
            <a:ext cx="3600400" cy="5976664"/>
          </a:xfrm>
          <a:prstGeom prst="rect">
            <a:avLst/>
          </a:prstGeom>
        </p:spPr>
      </p:pic>
      <p:pic>
        <p:nvPicPr>
          <p:cNvPr id="3" name="Picture 8" descr="В селе Вторые Тербуны почтили память легендарного майора Нафико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04664"/>
            <a:ext cx="2483768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-2940" y="980728"/>
            <a:ext cx="26105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 err="1" smtClean="0">
                <a:latin typeface="Constantia" pitchFamily="18" charset="0"/>
              </a:rPr>
              <a:t>Хасаншин</a:t>
            </a:r>
            <a:endParaRPr lang="ru-RU" sz="3600" b="1" i="1" dirty="0" smtClean="0">
              <a:latin typeface="Constantia" pitchFamily="18" charset="0"/>
            </a:endParaRPr>
          </a:p>
          <a:p>
            <a:pPr algn="ctr"/>
            <a:r>
              <a:rPr lang="ru-RU" sz="3600" b="1" i="1" dirty="0" smtClean="0">
                <a:latin typeface="Constantia" pitchFamily="18" charset="0"/>
              </a:rPr>
              <a:t> </a:t>
            </a:r>
            <a:r>
              <a:rPr lang="ru-RU" sz="3600" b="1" i="1" dirty="0" err="1" smtClean="0">
                <a:latin typeface="Constantia" pitchFamily="18" charset="0"/>
              </a:rPr>
              <a:t>Шайхулла</a:t>
            </a:r>
            <a:endParaRPr lang="ru-RU" sz="3600" b="1" i="1" dirty="0">
              <a:latin typeface="Constantia" pitchFamily="18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В селе Вторые Тербуны почтили память легендарного майора Нафик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260648"/>
            <a:ext cx="2483768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C:\Users\111\Downloads\фото Ф.Н.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32656"/>
            <a:ext cx="4536504" cy="6525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51520" y="764704"/>
            <a:ext cx="262001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>
                <a:latin typeface="Constantia" pitchFamily="18" charset="0"/>
              </a:rPr>
              <a:t>Хусаинов </a:t>
            </a:r>
            <a:endParaRPr lang="ru-RU" sz="3200" b="1" i="1" dirty="0" smtClean="0">
              <a:latin typeface="Constantia" pitchFamily="18" charset="0"/>
            </a:endParaRPr>
          </a:p>
          <a:p>
            <a:pPr algn="ctr"/>
            <a:r>
              <a:rPr lang="ru-RU" sz="3200" b="1" i="1" dirty="0" err="1" smtClean="0">
                <a:latin typeface="Constantia" pitchFamily="18" charset="0"/>
              </a:rPr>
              <a:t>Накип</a:t>
            </a:r>
            <a:endParaRPr lang="ru-RU" sz="3200" b="1" i="1" dirty="0" smtClean="0">
              <a:latin typeface="Constantia" pitchFamily="18" charset="0"/>
            </a:endParaRPr>
          </a:p>
          <a:p>
            <a:pPr algn="ctr"/>
            <a:r>
              <a:rPr lang="ru-RU" sz="3200" b="1" i="1" dirty="0" err="1" smtClean="0">
                <a:latin typeface="Constantia" pitchFamily="18" charset="0"/>
              </a:rPr>
              <a:t>Хусаинович</a:t>
            </a:r>
            <a:r>
              <a:rPr lang="ru-RU" sz="3200" b="1" i="1" dirty="0" smtClean="0">
                <a:latin typeface="Constantia" pitchFamily="18" charset="0"/>
              </a:rPr>
              <a:t> </a:t>
            </a:r>
            <a:endParaRPr lang="ru-RU" sz="3200" b="1" i="1" dirty="0">
              <a:latin typeface="Constantia" pitchFamily="18" charset="0"/>
            </a:endParaRPr>
          </a:p>
        </p:txBody>
      </p:sp>
      <p:pic>
        <p:nvPicPr>
          <p:cNvPr id="5" name="Рисунок 4" descr="E:\Победа\image(4).jpeg"/>
          <p:cNvPicPr/>
          <p:nvPr/>
        </p:nvPicPr>
        <p:blipFill>
          <a:blip r:embed="rId4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79512" y="2780928"/>
            <a:ext cx="2699792" cy="393305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Динар\Desktop\aPdTaELbqw8.jpg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88640"/>
            <a:ext cx="4752528" cy="64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70-я годовщина Победы в Великой Отечественной войне 1941-1945г. . - КГКСКОУ СКШИ 8 вида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653136"/>
            <a:ext cx="3707904" cy="1861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1124744"/>
            <a:ext cx="364715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err="1">
                <a:latin typeface="Constantia" pitchFamily="18" charset="0"/>
              </a:rPr>
              <a:t>Шайхутдинов</a:t>
            </a:r>
            <a:r>
              <a:rPr lang="ru-RU" sz="3200" b="1" i="1" dirty="0">
                <a:latin typeface="Constantia" pitchFamily="18" charset="0"/>
              </a:rPr>
              <a:t> </a:t>
            </a:r>
            <a:endParaRPr lang="ru-RU" sz="3200" b="1" i="1" dirty="0" smtClean="0">
              <a:latin typeface="Constantia" pitchFamily="18" charset="0"/>
            </a:endParaRPr>
          </a:p>
          <a:p>
            <a:pPr algn="ctr"/>
            <a:r>
              <a:rPr lang="ru-RU" sz="3200" b="1" i="1" dirty="0" smtClean="0">
                <a:latin typeface="Constantia" pitchFamily="18" charset="0"/>
              </a:rPr>
              <a:t>Хасан </a:t>
            </a:r>
          </a:p>
          <a:p>
            <a:pPr algn="ctr"/>
            <a:r>
              <a:rPr lang="ru-RU" sz="3200" b="1" i="1" dirty="0" err="1" smtClean="0">
                <a:latin typeface="Constantia" pitchFamily="18" charset="0"/>
              </a:rPr>
              <a:t>Саляхетдинович</a:t>
            </a:r>
            <a:endParaRPr lang="ru-RU" sz="3200" b="1" i="1" dirty="0">
              <a:latin typeface="Constantia" pitchFamily="18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pp.vk.me/c622624/v622624666/1a923/HDMVvXg8P-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429000"/>
            <a:ext cx="5753100" cy="3248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4" name="Picture 4" descr="https://pp.vk.me/c622624/v622624666/1a938/Ff7m_Yxkg-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3600400" cy="6377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929190" y="928670"/>
            <a:ext cx="34672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t-RU" sz="3200" b="1" i="1" dirty="0" smtClean="0">
                <a:latin typeface="Constantia" pitchFamily="18" charset="0"/>
                <a:cs typeface="Aharoni" pitchFamily="2" charset="-79"/>
              </a:rPr>
              <a:t>Шайхутдинова </a:t>
            </a:r>
          </a:p>
          <a:p>
            <a:pPr algn="ctr"/>
            <a:r>
              <a:rPr lang="tt-RU" sz="3200" b="1" i="1" dirty="0" smtClean="0">
                <a:latin typeface="Constantia" pitchFamily="18" charset="0"/>
                <a:cs typeface="Aharoni" pitchFamily="2" charset="-79"/>
              </a:rPr>
              <a:t>Фаузия </a:t>
            </a:r>
          </a:p>
          <a:p>
            <a:pPr algn="ctr"/>
            <a:r>
              <a:rPr lang="tt-RU" sz="3200" b="1" i="1" dirty="0" smtClean="0">
                <a:latin typeface="Constantia" pitchFamily="18" charset="0"/>
                <a:cs typeface="Aharoni" pitchFamily="2" charset="-79"/>
              </a:rPr>
              <a:t>Фахрутдиновна</a:t>
            </a:r>
            <a:endParaRPr lang="ru-RU" sz="3200" b="1" i="1" dirty="0">
              <a:latin typeface="Constantia" pitchFamily="18" charset="0"/>
              <a:cs typeface="Aharoni" pitchFamily="2" charset="-79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Ново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01208"/>
            <a:ext cx="9144000" cy="1728192"/>
          </a:xfrm>
          <a:prstGeom prst="rect">
            <a:avLst/>
          </a:prstGeom>
          <a:noFill/>
        </p:spPr>
      </p:pic>
      <p:pic>
        <p:nvPicPr>
          <p:cNvPr id="50178" name="Picture 2" descr="День победы праздник реферат скачат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804" y="764704"/>
            <a:ext cx="9147804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NOKIA5144 / Профи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115" y="0"/>
            <a:ext cx="9156115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айт МБДОУ Тацинский детский сад&quot;Радуга&quot; - Победе - 70 лет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26" y="0"/>
            <a:ext cx="9093874" cy="6453336"/>
          </a:xfrm>
          <a:prstGeom prst="rect">
            <a:avLst/>
          </a:prstGeom>
          <a:noFill/>
        </p:spPr>
      </p:pic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В селе Вторые Тербуны почтили память легендарного майора Нафик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6900" y="0"/>
            <a:ext cx="2367100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C:\Users\111\Desktop\Новая папка\IMG_185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-171400"/>
            <a:ext cx="5130452" cy="702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563888" y="5517232"/>
            <a:ext cx="554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     </a:t>
            </a:r>
            <a:endParaRPr lang="ru-RU" dirty="0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144831" y="6173525"/>
            <a:ext cx="43492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Зарипов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Габдрахман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Видео Презентация - День Победы!!! видео презентация Победа презентация к дню победы - Свадебный портал, приготовления к свадьб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-243408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В селе Вторые Тербуны почтили память легендарного майора Нафик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0"/>
            <a:ext cx="2367100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C:\Users\111\Desktop\Новая папка\IMG_186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0"/>
            <a:ext cx="5202460" cy="7101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-180528" y="1196752"/>
            <a:ext cx="2601610" cy="19645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i="1" dirty="0" smtClean="0">
                <a:latin typeface="Constantia" pitchFamily="18" charset="0"/>
              </a:rPr>
              <a:t>Сафиуллин</a:t>
            </a:r>
            <a:endParaRPr lang="en-US" sz="2800" b="1" i="1" dirty="0" smtClean="0"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800" b="1" i="1" dirty="0" smtClean="0">
                <a:latin typeface="Constantia" pitchFamily="18" charset="0"/>
              </a:rPr>
              <a:t> </a:t>
            </a:r>
            <a:r>
              <a:rPr lang="ru-RU" sz="2800" b="1" i="1" dirty="0" err="1" smtClean="0">
                <a:latin typeface="Constantia" pitchFamily="18" charset="0"/>
              </a:rPr>
              <a:t>Мухаметзян</a:t>
            </a:r>
            <a:endParaRPr lang="en-US" sz="2800" b="1" i="1" dirty="0" smtClean="0"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800" b="1" i="1" dirty="0" smtClean="0">
                <a:latin typeface="Constantia" pitchFamily="18" charset="0"/>
              </a:rPr>
              <a:t> </a:t>
            </a:r>
            <a:r>
              <a:rPr lang="ru-RU" sz="2800" b="1" i="1" dirty="0" err="1">
                <a:latin typeface="Constantia" pitchFamily="18" charset="0"/>
              </a:rPr>
              <a:t>Сафиуллович</a:t>
            </a:r>
            <a:endParaRPr lang="ru-RU" sz="2800" i="1" dirty="0">
              <a:latin typeface="Constantia" pitchFamily="18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11\Desktop\Новая папка\IMG_187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339752" y="6165304"/>
            <a:ext cx="52288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>
                <a:latin typeface="Constantia" pitchFamily="18" charset="0"/>
              </a:rPr>
              <a:t>Мазитов</a:t>
            </a:r>
            <a:r>
              <a:rPr lang="ru-RU" sz="3200" b="1" dirty="0">
                <a:latin typeface="Constantia" pitchFamily="18" charset="0"/>
              </a:rPr>
              <a:t> </a:t>
            </a:r>
            <a:r>
              <a:rPr lang="ru-RU" sz="3200" b="1" dirty="0" err="1">
                <a:latin typeface="Constantia" pitchFamily="18" charset="0"/>
              </a:rPr>
              <a:t>Захит</a:t>
            </a:r>
            <a:r>
              <a:rPr lang="ru-RU" sz="3200" b="1" dirty="0">
                <a:latin typeface="Constantia" pitchFamily="18" charset="0"/>
              </a:rPr>
              <a:t> </a:t>
            </a:r>
            <a:r>
              <a:rPr lang="ru-RU" sz="3200" b="1" dirty="0" err="1">
                <a:latin typeface="Constantia" pitchFamily="18" charset="0"/>
              </a:rPr>
              <a:t>Закиевич</a:t>
            </a:r>
            <a:endParaRPr lang="ru-RU" sz="3200" dirty="0">
              <a:latin typeface="Constantia" pitchFamily="18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11\Desktop\Новая папка\IMG_185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-459432"/>
            <a:ext cx="5940425" cy="7954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8" descr="В селе Вторые Тербуны почтили память легендарного майора Нафико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005064"/>
            <a:ext cx="2367100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-396552" y="692696"/>
            <a:ext cx="4572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latin typeface="Constantia" pitchFamily="18" charset="0"/>
              </a:rPr>
              <a:t>Самигуллин</a:t>
            </a:r>
            <a:endParaRPr lang="en-US" sz="3200" b="1" dirty="0" smtClean="0">
              <a:latin typeface="Constantia" pitchFamily="18" charset="0"/>
            </a:endParaRPr>
          </a:p>
          <a:p>
            <a:pPr algn="ctr"/>
            <a:r>
              <a:rPr lang="ru-RU" sz="3200" b="1" dirty="0" smtClean="0">
                <a:latin typeface="Constantia" pitchFamily="18" charset="0"/>
              </a:rPr>
              <a:t> </a:t>
            </a:r>
            <a:r>
              <a:rPr lang="ru-RU" sz="3200" b="1" dirty="0" err="1">
                <a:latin typeface="Constantia" pitchFamily="18" charset="0"/>
              </a:rPr>
              <a:t>Гиниятулла</a:t>
            </a:r>
            <a:r>
              <a:rPr lang="ru-RU" sz="3200" b="1" dirty="0">
                <a:latin typeface="Constantia" pitchFamily="18" charset="0"/>
              </a:rPr>
              <a:t> </a:t>
            </a:r>
            <a:endParaRPr lang="en-US" sz="3200" b="1" dirty="0" smtClean="0">
              <a:latin typeface="Constantia" pitchFamily="18" charset="0"/>
            </a:endParaRPr>
          </a:p>
          <a:p>
            <a:pPr algn="ctr"/>
            <a:r>
              <a:rPr lang="ru-RU" sz="3200" b="1" dirty="0" err="1" smtClean="0">
                <a:latin typeface="Constantia" pitchFamily="18" charset="0"/>
              </a:rPr>
              <a:t>Самигуллович</a:t>
            </a:r>
            <a:r>
              <a:rPr lang="ru-RU" sz="3200" b="1" dirty="0" smtClean="0">
                <a:latin typeface="Constantia" pitchFamily="18" charset="0"/>
              </a:rPr>
              <a:t> </a:t>
            </a:r>
            <a:endParaRPr lang="en-US" sz="3200" b="1" dirty="0" smtClean="0">
              <a:latin typeface="Constantia" pitchFamily="18" charset="0"/>
            </a:endParaRPr>
          </a:p>
          <a:p>
            <a:pPr algn="ctr"/>
            <a:r>
              <a:rPr lang="ru-RU" sz="3200" b="1" dirty="0" smtClean="0">
                <a:latin typeface="Constantia" pitchFamily="18" charset="0"/>
              </a:rPr>
              <a:t>(</a:t>
            </a:r>
            <a:r>
              <a:rPr lang="ru-RU" sz="3200" b="1" dirty="0">
                <a:latin typeface="Constantia" pitchFamily="18" charset="0"/>
              </a:rPr>
              <a:t>1901-1944</a:t>
            </a:r>
            <a:r>
              <a:rPr lang="ru-RU" sz="3200" b="1" dirty="0" smtClean="0">
                <a:latin typeface="Constantia" pitchFamily="18" charset="0"/>
              </a:rPr>
              <a:t>)</a:t>
            </a:r>
            <a:endParaRPr lang="ru-RU" sz="3200" dirty="0">
              <a:latin typeface="Constantia" pitchFamily="18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70-я годовщина Победы в Великой Отечественной войне 1941-1945г. . - КГКСКОУ СКШИ 8 вида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3501008"/>
            <a:ext cx="3982722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C:\Users\111\Desktop\Новая папка\IMG_185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5379" y="-243408"/>
            <a:ext cx="5548621" cy="7429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-31857" y="692696"/>
            <a:ext cx="375198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 </a:t>
            </a:r>
            <a:r>
              <a:rPr lang="ru-RU" sz="3200" b="1" dirty="0" err="1">
                <a:latin typeface="Constantia" pitchFamily="18" charset="0"/>
              </a:rPr>
              <a:t>Яббаров</a:t>
            </a:r>
            <a:r>
              <a:rPr lang="ru-RU" sz="3200" b="1" dirty="0">
                <a:latin typeface="Constantia" pitchFamily="18" charset="0"/>
              </a:rPr>
              <a:t> Абдулла </a:t>
            </a:r>
            <a:endParaRPr lang="en-US" sz="3200" b="1" dirty="0" smtClean="0">
              <a:latin typeface="Constantia" pitchFamily="18" charset="0"/>
            </a:endParaRPr>
          </a:p>
          <a:p>
            <a:pPr algn="ctr"/>
            <a:r>
              <a:rPr lang="ru-RU" sz="3200" b="1" dirty="0" err="1" smtClean="0">
                <a:latin typeface="Constantia" pitchFamily="18" charset="0"/>
              </a:rPr>
              <a:t>Яббарович</a:t>
            </a:r>
            <a:endParaRPr lang="ru-RU" sz="3200" dirty="0">
              <a:latin typeface="Constantia" pitchFamily="18" charset="0"/>
            </a:endParaRPr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112</Words>
  <Application>Microsoft Office PowerPoint</Application>
  <PresentationFormat>Экран (4:3)</PresentationFormat>
  <Paragraphs>58</Paragraphs>
  <Slides>38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  <vt:variant>
        <vt:lpstr>Произвольные показы</vt:lpstr>
      </vt:variant>
      <vt:variant>
        <vt:i4>1</vt:i4>
      </vt:variant>
    </vt:vector>
  </HeadingPairs>
  <TitlesOfParts>
    <vt:vector size="4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Произвольный показ 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111</dc:creator>
  <cp:lastModifiedBy>teacher</cp:lastModifiedBy>
  <cp:revision>24</cp:revision>
  <dcterms:created xsi:type="dcterms:W3CDTF">2015-03-27T18:28:43Z</dcterms:created>
  <dcterms:modified xsi:type="dcterms:W3CDTF">2015-03-31T10:12:59Z</dcterms:modified>
</cp:coreProperties>
</file>